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  <p:sldId id="257" r:id="rId6"/>
    <p:sldId id="258" r:id="rId7"/>
    <p:sldId id="259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85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4" r:id="rId25"/>
    <p:sldId id="278" r:id="rId26"/>
    <p:sldId id="279" r:id="rId27"/>
    <p:sldId id="280" r:id="rId28"/>
    <p:sldId id="281" r:id="rId29"/>
    <p:sldId id="282" r:id="rId30"/>
    <p:sldId id="286" r:id="rId31"/>
    <p:sldId id="28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8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6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3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4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2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4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8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4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2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2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9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37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31" r:id="rId5"/>
    <p:sldLayoutId id="2147483725" r:id="rId6"/>
    <p:sldLayoutId id="2147483726" r:id="rId7"/>
    <p:sldLayoutId id="2147483727" r:id="rId8"/>
    <p:sldLayoutId id="2147483730" r:id="rId9"/>
    <p:sldLayoutId id="2147483728" r:id="rId10"/>
    <p:sldLayoutId id="214748372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mailto:Angela.Arebalos@kellerisd.net" TargetMode="External"/><Relationship Id="rId3" Type="http://schemas.openxmlformats.org/officeDocument/2006/relationships/hyperlink" Target="https://kellerisd.rankonesport.com/New/NewInstructionsPage.aspx" TargetMode="External"/><Relationship Id="rId7" Type="http://schemas.openxmlformats.org/officeDocument/2006/relationships/hyperlink" Target="mailto:David.Jared@kellerisd.net" TargetMode="External"/><Relationship Id="rId2" Type="http://schemas.openxmlformats.org/officeDocument/2006/relationships/hyperlink" Target="https://www.kellerisd.net/Page/663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lisha.Cole@kellerisd.net" TargetMode="External"/><Relationship Id="rId5" Type="http://schemas.openxmlformats.org/officeDocument/2006/relationships/hyperlink" Target="mailto:Angela.Houston-Jones@kellerisd.net-" TargetMode="External"/><Relationship Id="rId4" Type="http://schemas.openxmlformats.org/officeDocument/2006/relationships/hyperlink" Target="https://agreatideaonline.com/tmsgirls/shop/home" TargetMode="External"/><Relationship Id="rId9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ttps://sportsyou.ap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LadyHawksRoc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stockphotos.biz/stockphoto/1612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81ED02-EEDD-4812-9AB4-ADE4715D3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089" y="378547"/>
            <a:ext cx="4319461" cy="4060718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5400" b="0" i="0" u="none" strike="noStrike" dirty="0">
                <a:solidFill>
                  <a:srgbClr val="E720EC"/>
                </a:solidFill>
                <a:effectLst/>
                <a:latin typeface="Geo"/>
              </a:rPr>
              <a:t>2024-2025</a:t>
            </a:r>
            <a:br>
              <a:rPr lang="en-US" sz="5400" b="0" i="0" u="none" strike="noStrike" dirty="0">
                <a:solidFill>
                  <a:srgbClr val="262626"/>
                </a:solidFill>
                <a:effectLst/>
                <a:latin typeface="Geo"/>
              </a:rPr>
            </a:br>
            <a:r>
              <a:rPr lang="en-US" sz="5400" dirty="0">
                <a:solidFill>
                  <a:srgbClr val="262626"/>
                </a:solidFill>
                <a:latin typeface="Geo"/>
              </a:rPr>
              <a:t>L</a:t>
            </a:r>
            <a:r>
              <a:rPr lang="en-US" sz="5400" b="0" i="0" u="none" strike="noStrike" dirty="0">
                <a:solidFill>
                  <a:srgbClr val="262626"/>
                </a:solidFill>
                <a:effectLst/>
                <a:latin typeface="Geo"/>
              </a:rPr>
              <a:t>ady Hawks</a:t>
            </a:r>
            <a:br>
              <a:rPr lang="en-US" sz="5400" b="0" i="0" u="none" strike="noStrike" dirty="0">
                <a:solidFill>
                  <a:srgbClr val="262626"/>
                </a:solidFill>
                <a:effectLst/>
                <a:latin typeface="Geo"/>
              </a:rPr>
            </a:br>
            <a:r>
              <a:rPr lang="en-US" sz="5400" b="0" i="0" u="none" strike="noStrike" dirty="0">
                <a:solidFill>
                  <a:srgbClr val="262626"/>
                </a:solidFill>
                <a:effectLst/>
                <a:latin typeface="Geo"/>
              </a:rPr>
              <a:t>Athletics</a:t>
            </a:r>
            <a:br>
              <a:rPr lang="en-US" sz="1100" b="0" dirty="0">
                <a:effectLst/>
              </a:rPr>
            </a:br>
            <a:br>
              <a:rPr lang="en-US" sz="11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AC0D3-DFC4-4FF9-84E9-959979CB2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3690" y="4355691"/>
            <a:ext cx="4155410" cy="1338547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School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family</a:t>
            </a:r>
          </a:p>
          <a:p>
            <a:r>
              <a:rPr lang="en-US" sz="20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  <a:r>
              <a:rPr lang="en-US" sz="2000" b="1" dirty="0" err="1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timberview</a:t>
            </a:r>
            <a:endParaRPr lang="en-US" sz="2000" b="1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5DF1106-0835-42D9-B94D-702460B1D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3" y="149862"/>
            <a:ext cx="6952178" cy="5075354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0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207C7-A800-4163-A5F9-61A20ACF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IN-SEASON SPORTS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B31F3-4B03-4016-8F1B-5B9863B4F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85683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Volleyball (Aug-Nov) — TWO teams each grade (15-20 each grade)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Cross Country (Aug-Oct) — No Cuts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Basketball (Nov-Feb) — TWO teams each grade (15-20 each grade)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Wrestling (Nov-Jan)—No cuts but determined by weight class -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athletes will be transported to TCHS daily and parents pick them up from there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Track (Feb-April) — The best THREE in each event in each grade compete weekly for an opportunity to go to the weekly competition meet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Soccer (April-May) — ONE team with a combination of 7th &amp; 8th grade (15-18)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Swim/Dive (April-May) — Must be able to swim 100 meters without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stopping; athletes will be transported to KISD Natatorium daily and parents pick them up from there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8C1EF25-D198-481B-9C9A-F118D812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85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E77C-F3A4-49A7-B079-E863B998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OFF-SEASON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43F79-1135-49E5-AB5F-0A35FFF13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852" y="2108202"/>
            <a:ext cx="10560828" cy="32012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it is: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those who are not participating in a current sport--running, weightlifting, agilities, plyometrics, &amp; preparing for the next sport.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is it? During the Athletic class period only;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--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athletics period is 8</a:t>
            </a:r>
            <a:r>
              <a:rPr lang="en-US" b="1" baseline="30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period for both grades- athletes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FIVE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minutes after the tardy bell rings to be in attendance lines and prepared to participate.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7B1E83A-FA4A-4EBB-A674-95BC4F51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0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AC46-C7E2-437E-AD09-85AC0ACA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GAME NIGHTS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F5E5-11D2-43EA-9EA1-C3BE354A4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311289" cy="376089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Bus transportation is provided by coaches to and from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events.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➢Volleyball and Basketball games start at 5pm for B team, and 6 pm for A team.  The game could possibly start early if the preceding game ends early.</a:t>
            </a:r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athletes are expected to stay for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 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games.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rgbClr val="E720EC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Athletes are not allowed to be on their cell phones during competition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➢During home games, all athletes must assist with cleaning the gym before leaving.</a:t>
            </a:r>
            <a:endParaRPr lang="en-US" b="1" dirty="0">
              <a:solidFill>
                <a:srgbClr val="E720EC"/>
              </a:solidFill>
              <a:highlight>
                <a:srgbClr val="FFFF00"/>
              </a:highligh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PARENTS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must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SIGN OUT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their athlete with coach at the end of all games to take them home.  (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ONE OTHER THAN A PARENT OR GUARDIAN MAY SIGN OUT AN ATHLETE)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r>
              <a:rPr lang="en-US" b="1" baseline="30000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 grade athletes ride the bus TO and FROM ALL games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need to be picked up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PROMPTLY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 the end of practice and on game nights.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147F09E-6727-462C-809C-E8F8FA831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1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AC46-C7E2-437E-AD09-85AC0ACA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COMPETITION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F5E5-11D2-43EA-9EA1-C3BE354A4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311289" cy="376089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Volleyball and Basketball:  Thursdays and may include Friday/Saturday tournaments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➢Cross Country: Wednesday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Track:  Wednesdays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➢Soccer:  Thursdays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Swim and Dive:  Saturday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Tennis: Tuesdays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may order game day meals or bring your athlete a meal to the office by </a:t>
            </a: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3:30 pm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on game day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These days are typical, but can vary from time to time.  We will always update you on any changes</a:t>
            </a: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147F09E-6727-462C-809C-E8F8FA831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43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4676F-6121-47E2-915E-4ADAA3148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VOLLEYBALL TRYOUTS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A8C9A-DB27-4EE6-AE5D-5E196E96C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days of Tryouts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Thursday, August 16th and Friday, August 17th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(ends daily at 5 pm)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will be given a tryout number and provided with a result letter at the end of the school day on Friday, August 17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If you DO NOT make the VB team, you will report to off season during the athletic period and WILL NOT come early or stay late.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Volleyball parent meeting will be on Monday, August 19th at 5:30 pm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first game will be on Thursday, August 29th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Teams will be decided before the first game.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D02C83D-31BD-45E2-BBA5-CFE3A1F2E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4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1D636-40AE-4B2E-9F1F-49FD2D41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CROSS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2521-7985-42F2-8DF0-DAC28FD9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7114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cuts! Everyone can participate in practices; we will have timed trials weekly for athletes to qualify to attend the meets.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Everyone runs TWO miles except for the 1st meet which is ONE mile.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3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Wednesday meets-start at 5pm; rolling start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Race Order: 8th Boys; 8th Girls; 7th Boys; 7th Girls</a:t>
            </a:r>
          </a:p>
          <a:p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MORNING </a:t>
            </a:r>
            <a:r>
              <a:rPr lang="en-US" sz="2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Practice begins at 7am daily.  Meet at the track NLT 6:45am</a:t>
            </a:r>
          </a:p>
          <a:p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AFTERNOON </a:t>
            </a:r>
            <a:r>
              <a:rPr lang="en-US" sz="2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Practice begins at 4:15 daily.  Meet at the track NLT 4:05pm</a:t>
            </a:r>
          </a:p>
          <a:p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1st practice on </a:t>
            </a:r>
            <a:r>
              <a:rPr lang="en-US" sz="2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Thursday, August 17, 2024</a:t>
            </a:r>
          </a:p>
          <a:p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Practices: Mon-Fri (</a:t>
            </a:r>
            <a:r>
              <a:rPr lang="en-US" sz="2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PRACTICE ON MEET DAYS</a:t>
            </a:r>
            <a:r>
              <a:rPr lang="en-US" sz="2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First Meet: August 28th</a:t>
            </a:r>
          </a:p>
          <a:p>
            <a:endParaRPr lang="en-US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80C379E-225F-46E4-9465-28008664A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54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99F3-EFAD-4672-99EF-14540EF8F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BASKETBALL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8CFEA-A6D3-4738-A558-F747CE463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Tryouts will occur in November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Tryouts will focus on shooting form, layups, free throws, dribbling, and court awareness/drills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I will send out an email with more detailed BB tryout information in October to get ready for tryouts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Off-season will work on BB skills two days a week during the class period during volleyball season for those who want to try out in November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6830437-FD1C-4684-BCF5-906DB869E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29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F957-D1DB-4C50-93DE-1267B96A4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WRESTLING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B3578-687B-4B86-B392-C2AA21636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Practices will start in November-</a:t>
            </a: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cuts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on weight classes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More detailed info will be sent out from TCHS Coach the closer we get to wrestling season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Some meets are on a week night and some are on Saturdays.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wrestling bus will take all athletes from TMS to TCHS after school and parents will pick up athletes from there.</a:t>
            </a:r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EF221EB0-CF32-4CC3-AC3F-B9BEDA792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3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09E93-BE3A-48B1-AB13-68396B07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TRACK &amp;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37129-36B9-4CD2-915F-F173E7617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2108201"/>
            <a:ext cx="10855642" cy="40497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Track &amp; Field starts in February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will send a detailed email regarding track in January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Track meets start at 4:30pm and can last until 9 or 10pm, but athletes can sign out </a:t>
            </a:r>
            <a:r>
              <a:rPr lang="en-US" b="1" u="sng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with a coach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leave when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their events are complete.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Running Events: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100m, 200m, 400m, 800m, 1600m, 2400m, 100 &amp; 300 hurdles, and relays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Field Events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Pole Vault, Long Jump, Triple Jump, High Jump, Shot Put, Discus</a:t>
            </a:r>
          </a:p>
          <a:p>
            <a:r>
              <a:rPr lang="en-US" b="1" u="sng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can participate in track and field. 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top three athletes in each grade level in each event will compete in the weekly meets. 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4415A2A4-BBB7-4916-AF41-40D617AC4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15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C33D4-5629-4F9E-8FD5-0FF2C804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SOCCER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E108-1918-4573-9335-6CB372E70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Starts in April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All practice is after school—none during the class period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teams— (a combination of 7th &amp; 8th graders) —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TCHS Coach Erika Olmstead will send out a detailed email regarding soccer tryouts in April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3E1FE7B-DA37-4DE4-BBD8-924CECD3C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3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DCF0-CCE8-4582-BB52-D46A17098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Athletics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51EC4-FA4F-4F84-8C94-0ED555E8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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Athletes: Expected to have good sportsmanship, pass all classes, good citizenship, follow all Code of Conduct and KISD Student Handbook Guidelines.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Coaches: Expected to show professionalism, be knowledgeable in their sport, model positive character traits, and have open communication with athletes and parents.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Parents: Expected to help show positive sportsmanship at games. Any questions/concerns—please visit with the coach the day after a game.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-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Committed to getting their athlete to all practices and upholding and respecting that school sports take a priority over outside sport commitments.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D3763A-F4AB-449D-9DDF-90A52557B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88" y="0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1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DD808-1B24-4037-9C27-3D1F0B2B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SWIM &amp; DIVE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BD398-82BB-42F3-840D-0BDCFC9F4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54385"/>
            <a:ext cx="10058400" cy="3760891"/>
          </a:xfrm>
        </p:spPr>
        <p:txBody>
          <a:bodyPr/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Starts in March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TCHS Swim Coach Paul Wallace will send out a detailed swim/dive email in March</a:t>
            </a: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Swim bus will take all athletes from TMS to the KISD natatorium after school and parents will pick up athletes from the natatorium.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9620A65-A491-4ED1-89D2-1E7B9FA5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50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D6CD-524F-4D81-BF41-1A3DFEA4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COMPETITIVE TENNIS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Fall and Spring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44415-94EA-4311-96A5-0B248E77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182701" cy="3760891"/>
          </a:xfrm>
        </p:spPr>
        <p:txBody>
          <a:bodyPr/>
          <a:lstStyle/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20EC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Starts in September and April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E720EC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The Tennis Coach will send out more detailed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informationn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when school begins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A9566E7-62C4-48C8-B904-40A91CF60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4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A834F-6286-4758-93F0-E2CB6FC0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FIRST WEEK OF SCHOOL</a:t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7DE2C-0CA4-453C-974D-6EE83065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2108201"/>
            <a:ext cx="10722769" cy="397113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FF0000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August 14, 2024- 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address any missing paperwork, and discuss the volleyball tryout process, cross country practice schedule, and the off-season schedule. 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FF0000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August 15, 2024- 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begin working out during the class period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-Cross country practice begins   - </a:t>
            </a:r>
            <a:r>
              <a:rPr lang="en-US" b="1" dirty="0">
                <a:solidFill>
                  <a:schemeClr val="tx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7:00 am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-Volleyball tryouts are during the class period, until </a:t>
            </a:r>
            <a:r>
              <a:rPr lang="en-US" b="1" dirty="0">
                <a:solidFill>
                  <a:schemeClr val="tx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5 pm</a:t>
            </a:r>
            <a:endParaRPr lang="en-US" b="1" dirty="0">
              <a:solidFill>
                <a:srgbClr val="E720EC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If you ordered gear late,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will be dressed in their OWN workout clothes until the uniform order arrives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97D47F67-E4F3-439E-82F3-E35225856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6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7A4F-0E6D-4710-BA64-67AC6D87D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AUGUST 15, 2024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FIRST DAY OF TRYOUTS/WORKOUTS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EE22-06AB-4DCD-8BD2-9E809034D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If your athlete is </a:t>
            </a:r>
            <a:r>
              <a:rPr lang="en-US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</a:t>
            </a:r>
            <a:r>
              <a:rPr lang="en-US" sz="3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trying out for Volleyball she will report to off-season.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EEE23DB-1DE4-4FCB-87A6-D94DCE6C7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68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19F41-4B49-4F99-9484-6E4033B5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B7E3-81A0-4F22-A0CF-69FCD56F7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3071" y="2108201"/>
            <a:ext cx="12067383" cy="3760891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Please contact your child’s coach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FIRST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; but please do not approach a coach immediately after a match/game/meet etc. Emotions are high for both coaches and parents and we ask that you wait until the next day to contact your coach to set up a time to talk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NOT discuss playing time or other athletes, but we will discuss what your child can do to improve upon their skills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Email is the best way to contact one of us.  Please allow a </a:t>
            </a: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24-hour turnaround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a response; as we are constantly between the classroom/gym/field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Please check the Lady Hawks Athletic Webpage for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TONS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important information, now and throughout the year. Also join our </a:t>
            </a:r>
            <a:r>
              <a:rPr lang="en-US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SportsYou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 it is the easiest way to stay updated and have questions answered---CODE: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Abadi" panose="020B0604020104020204" pitchFamily="34" charset="0"/>
                <a:cs typeface="Aharoni" panose="02010803020104030203" pitchFamily="2" charset="-79"/>
              </a:rPr>
              <a:t>E 7 B 9 5 R L Y</a:t>
            </a: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9400F8C-303E-49B4-A58C-C680D5BF7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2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5408-5470-4AD1-8DC3-DBB1028D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IMPORTANT LINKS/COACH EMAILS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9AD3E-4968-4703-B359-FB4E40FED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TMS Girls Athletic Website: </a:t>
            </a:r>
            <a:r>
              <a:rPr lang="en-US" sz="16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https://www.kellerisd.net/Page/6632</a:t>
            </a:r>
            <a:endParaRPr lang="en-US" sz="16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Rank One: </a:t>
            </a:r>
            <a:r>
              <a:rPr lang="en-US" sz="1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https://kellerisd.rankonesport.com/New/NewInstructionsPage.aspx</a:t>
            </a:r>
            <a:endParaRPr lang="en-US" sz="16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Great Idea Store: </a:t>
            </a:r>
            <a:r>
              <a:rPr lang="en-US" sz="16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https://agreatideaonline.com/tmsgirls/shop/home</a:t>
            </a:r>
            <a:endParaRPr lang="en-US" sz="16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1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Emails:</a:t>
            </a:r>
          </a:p>
          <a:p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Jones: </a:t>
            </a:r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5"/>
              </a:rPr>
              <a:t>Angela.Houston-Jones@kellerisd.net-</a:t>
            </a:r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Coordinator</a:t>
            </a:r>
          </a:p>
          <a:p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Cole: </a:t>
            </a:r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6"/>
              </a:rPr>
              <a:t>Alisha.Cole@kellerisd.net</a:t>
            </a:r>
            <a:endParaRPr lang="en-US" sz="1600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Coach Jared: </a:t>
            </a:r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7"/>
              </a:rPr>
              <a:t>David.Jared@kellerisd.net</a:t>
            </a:r>
            <a:endParaRPr lang="en-US" sz="1600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Coach </a:t>
            </a:r>
            <a:r>
              <a:rPr lang="en-US" sz="1600" b="1" dirty="0" err="1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Arebalos</a:t>
            </a:r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16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8"/>
              </a:rPr>
              <a:t>Angela.Arebalos@kellerisd.net</a:t>
            </a:r>
            <a:endParaRPr lang="en-US" sz="1600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1600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C510A09-516B-48DD-8D90-3F8D1C52A1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10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4ED1-D16B-45DE-AC1D-ED650A97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7030A0"/>
                </a:solidFill>
              </a:rPr>
              <a:t>SportsYou</a:t>
            </a:r>
            <a:r>
              <a:rPr lang="en-US" b="1" dirty="0">
                <a:solidFill>
                  <a:srgbClr val="7030A0"/>
                </a:solidFill>
              </a:rPr>
              <a:t>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F599-7889-4CF1-BF46-60EAD3E4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108201"/>
            <a:ext cx="11151393" cy="37608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Download the app here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b="1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https://sportsyou.app</a:t>
            </a:r>
            <a:endParaRPr lang="en-US" b="1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Your team code is</a:t>
            </a:r>
            <a:r>
              <a:rPr lang="en-US" sz="3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  <a:latin typeface="Abadi" panose="020B0604020104020204" pitchFamily="34" charset="0"/>
                <a:cs typeface="Aharoni" panose="02010803020104030203" pitchFamily="2" charset="-79"/>
              </a:rPr>
              <a:t>E 7 B 9 5 R L Y</a:t>
            </a:r>
          </a:p>
          <a:p>
            <a:endParaRPr lang="en-US" b="1" dirty="0">
              <a:solidFill>
                <a:srgbClr val="E720EC"/>
              </a:solidFill>
              <a:highlight>
                <a:srgbClr val="FFFF00"/>
              </a:highlight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This is where we will send out important updates/quick info throughout the school year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A5C02D4-A9AF-4C77-A262-06FDEB99E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210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4ED1-D16B-45DE-AC1D-ED650A97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u="sng" dirty="0">
                <a:solidFill>
                  <a:srgbClr val="7030A0"/>
                </a:solidFill>
              </a:rPr>
              <a:t>FOLLOW  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F599-7889-4CF1-BF46-60EAD3E4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108201"/>
            <a:ext cx="11151393" cy="3760891"/>
          </a:xfrm>
        </p:spPr>
        <p:txBody>
          <a:bodyPr>
            <a:normAutofit/>
          </a:bodyPr>
          <a:lstStyle/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B0F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                                                 </a:t>
            </a:r>
            <a:r>
              <a:rPr lang="en-US" sz="1800" b="1" i="0" u="none" strike="noStrike" dirty="0" err="1">
                <a:solidFill>
                  <a:srgbClr val="00B0F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TMS_LadyHawks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         </a:t>
            </a: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                      </a:t>
            </a: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endParaRPr lang="en-US" sz="1800" b="1" i="0" u="none" strike="noStrike" dirty="0">
              <a:solidFill>
                <a:srgbClr val="000000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rtl="0" fontAlgn="base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                                                                </a:t>
            </a:r>
            <a:r>
              <a:rPr lang="en-US" sz="1800" b="1" i="0" u="sng" strike="noStrike" dirty="0">
                <a:solidFill>
                  <a:srgbClr val="00B0F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https://www.facebook.com/groups/LadyHawksRock/</a:t>
            </a:r>
            <a:endParaRPr lang="en-US" sz="18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A5C02D4-A9AF-4C77-A262-06FDEB99E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5"/>
            <a:ext cx="2427306" cy="1772025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ED8B7F6E-18C7-141F-C1DD-6960944D3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116" y="4211710"/>
            <a:ext cx="1361037" cy="136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Logo, icon&#10;&#10;Description automatically generated">
            <a:extLst>
              <a:ext uri="{FF2B5EF4-FFF2-40B4-BE49-F238E27FC236}">
                <a16:creationId xmlns:a16="http://schemas.microsoft.com/office/drawing/2014/main" id="{C91B0468-5ADC-135C-7B15-9D107CEF8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116" y="2108201"/>
            <a:ext cx="1217410" cy="121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28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28D8-FEC1-48CB-B00C-A85F11F2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WE  APPRECIATE  YOU</a:t>
            </a:r>
            <a:r>
              <a:rPr lang="en-US" dirty="0"/>
              <a:t>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56EFA-C4B5-46AE-B199-F177A92BB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432733" cy="37608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6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 for your continued support of Lady Hawks Athletics!!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2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are looking forward to an AMAZING year!</a:t>
            </a:r>
          </a:p>
          <a:p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12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peace&amp;blessings</a:t>
            </a:r>
            <a:r>
              <a:rPr lang="en-US" sz="1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pic>
        <p:nvPicPr>
          <p:cNvPr id="5" name="Picture 4" descr="A picture containing food, drawing, light&#10;&#10;Description automatically generated">
            <a:extLst>
              <a:ext uri="{FF2B5EF4-FFF2-40B4-BE49-F238E27FC236}">
                <a16:creationId xmlns:a16="http://schemas.microsoft.com/office/drawing/2014/main" id="{5C097A39-AE0D-4EAF-A5D2-B0E07FEA1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27002" y="5221594"/>
            <a:ext cx="260650" cy="245141"/>
          </a:xfrm>
          <a:prstGeom prst="rect">
            <a:avLst/>
          </a:prstGeom>
        </p:spPr>
      </p:pic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E88DDFC-4279-4EAC-8A91-11671C43A0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3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73734CDA-1CE8-4F1C-B0B3-AAB252B01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7A039-106D-4CFA-9B60-58948961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COACHING STAFF</a:t>
            </a:r>
          </a:p>
        </p:txBody>
      </p:sp>
      <p:pic>
        <p:nvPicPr>
          <p:cNvPr id="5" name="Content Placeholder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46DC063-FD7B-4FF4-90D4-4D38588A8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0" y="1849894"/>
            <a:ext cx="3695179" cy="2697621"/>
          </a:xfrm>
          <a:prstGeom prst="rect">
            <a:avLst/>
          </a:prstGeom>
        </p:spPr>
      </p:pic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D7143990-FA50-4B23-AE6D-E17D22F52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63482" y="2246569"/>
            <a:ext cx="58521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A970A831-122F-4C67-9D2B-89638F24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711" y="2407436"/>
            <a:ext cx="6576032" cy="3461657"/>
          </a:xfrm>
        </p:spPr>
        <p:txBody>
          <a:bodyPr>
            <a:normAutofit fontScale="92500"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Jones—Girls Coordinator; VB/BB/Track</a:t>
            </a: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Jared—XC/VB/BB/Track</a:t>
            </a: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Cole—XC/VB/BB/Track</a:t>
            </a: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Coach </a:t>
            </a:r>
            <a:r>
              <a:rPr lang="en-US" sz="2000" b="1" i="0" u="none" strike="noStrike" dirty="0" err="1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Arebalos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—/VB/Basketball/Track</a:t>
            </a: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br>
              <a:rPr lang="en-US" b="0" dirty="0">
                <a:effectLst/>
              </a:rPr>
            </a:br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3BD57AB6-3172-4520-B22E-FCD0184F3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4FD8-07D9-4FC7-87A5-3F69068B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" y="286603"/>
            <a:ext cx="12027877" cy="145075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PAPERWORK-</a:t>
            </a:r>
            <a:r>
              <a:rPr lang="en-US" dirty="0"/>
              <a:t> for both 7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828CCFA-4085-4391-A305-A8598880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917700"/>
            <a:ext cx="10647680" cy="4297363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29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ATHLETES CANNOT PARTICIPATE UNTIL ALL PAPERWORK HAS BEEN COMPLETED!!!</a:t>
            </a:r>
          </a:p>
          <a:p>
            <a:r>
              <a:rPr lang="en-US" sz="3700" b="1" dirty="0"/>
              <a:t> </a:t>
            </a:r>
            <a:r>
              <a:rPr lang="en-US" sz="37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INCOMING 7</a:t>
            </a:r>
            <a:r>
              <a:rPr lang="en-US" sz="3700" b="1" baseline="300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37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and 8</a:t>
            </a:r>
            <a:r>
              <a:rPr lang="en-US" sz="3700" b="1" baseline="300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37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GRADERS: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2021 Doctors Physical—print from </a:t>
            </a:r>
            <a:r>
              <a:rPr lang="en-US" sz="37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RankOne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have filled out by a Physician</a:t>
            </a:r>
          </a:p>
          <a:p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History—can either be filled out electronically on </a:t>
            </a:r>
            <a:r>
              <a:rPr lang="en-US" sz="37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RankOne</a:t>
            </a:r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or you can print it out and turn it in with a     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physical.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40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en-US" sz="40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Online forms to fill out via </a:t>
            </a:r>
            <a:r>
              <a:rPr lang="en-US" sz="37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RankOne</a:t>
            </a:r>
            <a:r>
              <a:rPr lang="en-US" sz="3700" b="1" dirty="0">
                <a:latin typeface="Aharoni" panose="02010803020104030203" pitchFamily="2" charset="-79"/>
                <a:cs typeface="Aharoni" panose="02010803020104030203" pitchFamily="2" charset="-79"/>
              </a:rPr>
              <a:t>— </a:t>
            </a:r>
            <a:r>
              <a:rPr lang="en-US" sz="37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MUST FILL THEM ALL OUT!</a:t>
            </a:r>
          </a:p>
          <a:p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Helmet Medicine Insurance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—Yes even this one ☺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UIL Forms Signature Page</a:t>
            </a:r>
          </a:p>
          <a:p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Keller Emergency Card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37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Extra Curricular Code of Conduct  </a:t>
            </a:r>
          </a:p>
          <a:p>
            <a:r>
              <a:rPr lang="en-US" sz="37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Parent Code of Conduct and Spectator Agreement                                                            </a:t>
            </a:r>
          </a:p>
          <a:p>
            <a:endParaRPr lang="en-US" dirty="0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1BC5E19-B7B7-4151-BD44-EC7DC3DB5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615" y="4236221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6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C4D5-F306-4CC1-AD0B-960948C5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PAPERWORK and PHYSICALS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E844E-F105-4574-93A4-E43160B16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2256503"/>
            <a:ext cx="10644403" cy="3746091"/>
          </a:xfrm>
        </p:spPr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ALL PHYSICALS &amp; RANK ONE PAPERWORK MUST BE COMPLETE AND TURNED IN BY </a:t>
            </a:r>
            <a:r>
              <a:rPr lang="en-US" sz="1600" b="1" i="0" u="none" strike="noStrike" dirty="0">
                <a:solidFill>
                  <a:srgbClr val="FF0000"/>
                </a:solidFill>
                <a:effectLst/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WED</a:t>
            </a:r>
            <a:r>
              <a:rPr lang="en-US" sz="1600" b="0" i="0" u="none" strike="noStrike" dirty="0">
                <a:solidFill>
                  <a:srgbClr val="FF0000"/>
                </a:solidFill>
                <a:effectLst/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.</a:t>
            </a:r>
            <a:r>
              <a:rPr lang="en-US" sz="1600" b="1" i="0" u="none" strike="noStrike" dirty="0">
                <a:solidFill>
                  <a:srgbClr val="FF0000"/>
                </a:solidFill>
                <a:effectLst/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, AUGUST 13th!</a:t>
            </a:r>
            <a:endParaRPr lang="en-US" sz="1600" b="1" i="0" u="none" strike="noStrike" dirty="0">
              <a:solidFill>
                <a:srgbClr val="1CADE4"/>
              </a:solidFill>
              <a:effectLst/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 You can email me a copy of the physical/medical history</a:t>
            </a:r>
            <a:endParaRPr lang="en-US" b="1" i="0" u="none" strike="noStrike" dirty="0">
              <a:solidFill>
                <a:srgbClr val="1CADE4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We will begin IN CLASS (no before or after school) workouts starting </a:t>
            </a:r>
            <a:r>
              <a:rPr lang="en-US" sz="1800" b="1" i="0" u="none" strike="noStrike" dirty="0">
                <a:solidFill>
                  <a:srgbClr val="FF0000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Thursday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1800" b="1" i="0" u="none" strike="noStrike" dirty="0">
                <a:solidFill>
                  <a:srgbClr val="FF0000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August 16, 2024</a:t>
            </a:r>
            <a:endParaRPr lang="en-US" sz="1800" b="1" i="0" u="none" strike="noStrike" dirty="0">
              <a:solidFill>
                <a:srgbClr val="1CADE4"/>
              </a:solidFill>
              <a:effectLst/>
              <a:latin typeface="Abad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i="0" u="none" strike="noStrike" dirty="0">
                <a:solidFill>
                  <a:srgbClr val="E720EC"/>
                </a:solidFill>
                <a:effectLst/>
                <a:latin typeface="Abadi" panose="020B0604020104020204" pitchFamily="34" charset="0"/>
                <a:cs typeface="Aharoni" panose="02010803020104030203" pitchFamily="2" charset="-79"/>
              </a:rPr>
              <a:t>1st day of VB tryouts will be </a:t>
            </a:r>
            <a:r>
              <a:rPr lang="en-US" b="1" i="0" u="none" strike="noStrike" dirty="0">
                <a:solidFill>
                  <a:srgbClr val="FF0000"/>
                </a:solidFill>
                <a:effectLst/>
                <a:latin typeface="Abadi" panose="020B0604020104020204" pitchFamily="34" charset="0"/>
                <a:cs typeface="Aharoni" panose="02010803020104030203" pitchFamily="2" charset="-79"/>
              </a:rPr>
              <a:t>Thursday, August 16, 2024</a:t>
            </a:r>
            <a:endParaRPr lang="en-US" b="1" i="0" u="none" strike="noStrike" dirty="0">
              <a:solidFill>
                <a:srgbClr val="1CADE4"/>
              </a:solidFill>
              <a:effectLst/>
              <a:latin typeface="Abadi" panose="020B0604020104020204" pitchFamily="34" charset="0"/>
            </a:endParaRPr>
          </a:p>
          <a:p>
            <a:pPr rtl="0">
              <a:spcBef>
                <a:spcPts val="140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E720E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 </a:t>
            </a:r>
            <a:r>
              <a:rPr lang="en-US" b="1" i="0" u="none" strike="noStrike" dirty="0">
                <a:solidFill>
                  <a:srgbClr val="E720EC"/>
                </a:solidFill>
                <a:effectLst/>
                <a:latin typeface="Abadi" panose="020B0604020104020204" pitchFamily="34" charset="0"/>
                <a:cs typeface="Aharoni" panose="02010803020104030203" pitchFamily="2" charset="-79"/>
              </a:rPr>
              <a:t>1st day of XC practice will be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  <a:cs typeface="Aharoni" panose="02010803020104030203" pitchFamily="2" charset="-79"/>
              </a:rPr>
              <a:t>Thursday, August 16 at 7:00 am</a:t>
            </a:r>
            <a:endParaRPr lang="en-US" b="0" dirty="0">
              <a:effectLst/>
              <a:latin typeface="Abadi" panose="020B0604020104020204" pitchFamily="34" charset="0"/>
            </a:endParaRPr>
          </a:p>
          <a:p>
            <a:pPr rtl="0">
              <a:spcBef>
                <a:spcPts val="140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ALL PAPERWORK MUST BE TURNED IN BEFORE YOU CAN PARTICIPATE IN ATHLETICS OR TRYOUT FOR A SPORT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7AA97F4-6DBD-4E14-A71A-774EA2E7F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17" y="449706"/>
            <a:ext cx="1868578" cy="91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8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7226-B066-412E-A97E-C119509DF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UNIFORMS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B9332-58ED-47A2-A962-8BC8963A8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Visit the Lady Hawks athletics website for a link to A GREAT IDEA store for uniform purchase. Register and order.  (Uniforms are required).</a:t>
            </a:r>
          </a:p>
          <a:p>
            <a:r>
              <a:rPr lang="en-US" sz="2400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Items will be delivered </a:t>
            </a:r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August </a:t>
            </a:r>
            <a:r>
              <a:rPr lang="en-US" sz="2400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during the Locker Handout.</a:t>
            </a:r>
          </a:p>
          <a:p>
            <a:r>
              <a:rPr lang="en-US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If you do not purchase the sweats and hoodie,  they must be black in color without graphics.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802EA38-726F-473D-A1CE-6A3F68598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6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A855-3B9D-4027-BFFB-3F64C6445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3492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GAME UNIFORMS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49D62-59BE-48AD-8BED-928BF7C5D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56" y="1258406"/>
            <a:ext cx="11665744" cy="4129088"/>
          </a:xfrm>
        </p:spPr>
        <p:txBody>
          <a:bodyPr>
            <a:noAutofit/>
          </a:bodyPr>
          <a:lstStyle/>
          <a:p>
            <a:r>
              <a:rPr lang="en-US" sz="1400" b="1" dirty="0">
                <a:solidFill>
                  <a:srgbClr val="E720EC"/>
                </a:solidFill>
              </a:rPr>
              <a:t> </a:t>
            </a:r>
            <a:r>
              <a:rPr lang="en-US" sz="1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provide all game uniforms for all sports—PLEASE wait until final cuts have been made to buy specialty shoes/accessories for that sport!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sz="1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VB jerseys—buy your own spandex and knee pads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➢BB jerseys, undershirts, shooting shirts, practice jerseys, and shorts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sz="1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CC/Track—running shorts and singlet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➢Soccer jerseys and shorts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</a:t>
            </a:r>
            <a:r>
              <a:rPr lang="en-US" sz="1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Wrestling—singlets and headgear are provided.  Your own spandex for underneath, and wrestling shoes are you own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➢Swim/Dive—wear your own suit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➢ </a:t>
            </a:r>
            <a:r>
              <a:rPr lang="en-US" sz="1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Tennis</a:t>
            </a:r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 buy your own racquet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It will be issued out to your athlete at the beginning of the season and turned in at the end of the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sz="1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 is the athlete’s responsibility to wash (cold water, no heat or air dry) and bring uniform every game day</a:t>
            </a:r>
          </a:p>
          <a:p>
            <a:r>
              <a:rPr lang="en-US" sz="1400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sz="1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If lost or damaged, the athlete will be responsible for paying for a replacement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D9B1C26-6C6F-44D1-AC36-C1C876DF4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1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8BF33-9FF6-471B-8352-0C3F7E57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LOCKERS and LOCKER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F3071-B083-4C3B-80D5-6ED01569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Athletic Lockers will already be assigned and will be issued during our Locker Handout and Parent Meeting in early August.</a:t>
            </a:r>
            <a:endParaRPr lang="en-US" b="1" dirty="0">
              <a:solidFill>
                <a:srgbClr val="E720E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Locker Room Policy: we issue you the locker/combo and all equipment should be locked at ALL times, we are not responsible for lost/stolen items.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Showers: there are showers in the locker rooms; girls’ showers are individual with curtains (6 showers only)</a:t>
            </a:r>
          </a:p>
          <a:p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Please bring your personal toiletries and towels.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NOT SHARE LOCKERS OR COMBONATIONS WITH ANYONE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! </a:t>
            </a:r>
          </a:p>
          <a:p>
            <a:r>
              <a:rPr lang="en-US" b="1" u="sng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ALL ITEMS MUST BE LOCKED INSIDE YOUR LOCKER ON A DAILY BASIS.</a:t>
            </a:r>
          </a:p>
          <a:p>
            <a:r>
              <a:rPr lang="en-US" b="1" u="sng" dirty="0">
                <a:solidFill>
                  <a:srgbClr val="FF0000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CELL PHONES ARE NOT ALLOWED IN THE LOCKER ROOM AND WILL BE STORED OUTSIDE OF THE COACHES’ OFFICE.</a:t>
            </a:r>
          </a:p>
          <a:p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3221559-9AB6-49EA-B91A-77C01FD8E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2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CB50-D35F-435A-80D0-8E58238D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NON-PARTICIPATION/SITTING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64869-8A59-44A9-B3D7-3A75F33FC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682764" cy="376089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Parent Notes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—if your child is hurt or sick you can write a note for them to sit out of athletics. This will only lasts for </a:t>
            </a:r>
            <a:r>
              <a:rPr lang="en-US" b="1" u="sng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THREE 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days ONLY.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If they are still sick or injured after three days, a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Doctor’s Note is required</a:t>
            </a:r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or they will need to begin participating again.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Doctor’s notes must include all restrictions and be followed up with a release note once the athlete can participate again.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They are still required to dress out even when sitting out unless their injury prevents them from changing (ex: cast) </a:t>
            </a:r>
          </a:p>
          <a:p>
            <a:r>
              <a:rPr lang="en-US" b="1" dirty="0">
                <a:solidFill>
                  <a:srgbClr val="E720E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 </a:t>
            </a:r>
            <a:r>
              <a:rPr lang="en-US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participation grade will be earned by completing an alternative assignment in Google Classroom.</a:t>
            </a:r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Continued non-participation results in a change of schedule and removal from athletics into Physical Education class.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6B0D357-FD9A-4F12-91B7-7B4F98DCF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" y="230766"/>
            <a:ext cx="1407653" cy="10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508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f5ff7f0-3069-4ede-8e8a-119ebe9954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AECDED9120D94CA5DB0E3E35EF300E" ma:contentTypeVersion="16" ma:contentTypeDescription="Create a new document." ma:contentTypeScope="" ma:versionID="5e34c188092fc5792f39002f429aec98">
  <xsd:schema xmlns:xsd="http://www.w3.org/2001/XMLSchema" xmlns:xs="http://www.w3.org/2001/XMLSchema" xmlns:p="http://schemas.microsoft.com/office/2006/metadata/properties" xmlns:ns3="4f5ff7f0-3069-4ede-8e8a-119ebe995485" xmlns:ns4="291910f1-fa81-4369-87fd-f1e4e9581ac4" targetNamespace="http://schemas.microsoft.com/office/2006/metadata/properties" ma:root="true" ma:fieldsID="631402da9d34ce9d905ca1a235acede1" ns3:_="" ns4:_="">
    <xsd:import namespace="4f5ff7f0-3069-4ede-8e8a-119ebe995485"/>
    <xsd:import namespace="291910f1-fa81-4369-87fd-f1e4e9581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DateTaken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5ff7f0-3069-4ede-8e8a-119ebe9954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910f1-fa81-4369-87fd-f1e4e9581ac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3BBC43-E8A4-4E75-8F93-274DA52E38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018447-3CB3-42A9-887B-D0FE8DEAF14E}">
  <ds:schemaRefs>
    <ds:schemaRef ds:uri="4f5ff7f0-3069-4ede-8e8a-119ebe995485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291910f1-fa81-4369-87fd-f1e4e9581ac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55AD63F-EA65-4063-8A8E-8E55869547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5ff7f0-3069-4ede-8e8a-119ebe995485"/>
    <ds:schemaRef ds:uri="291910f1-fa81-4369-87fd-f1e4e9581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2438</Words>
  <Application>Microsoft Office PowerPoint</Application>
  <PresentationFormat>Widescreen</PresentationFormat>
  <Paragraphs>201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Abadi</vt:lpstr>
      <vt:lpstr>ADLaM Display</vt:lpstr>
      <vt:lpstr>Aharoni</vt:lpstr>
      <vt:lpstr>Arial</vt:lpstr>
      <vt:lpstr>Calibri</vt:lpstr>
      <vt:lpstr>Geo</vt:lpstr>
      <vt:lpstr>Georgia Pro Cond Light</vt:lpstr>
      <vt:lpstr>Speak Pro</vt:lpstr>
      <vt:lpstr>RetrospectVTI</vt:lpstr>
      <vt:lpstr>2024-2025 Lady Hawks Athletics  </vt:lpstr>
      <vt:lpstr>Athletics Overview</vt:lpstr>
      <vt:lpstr>COACHING STAFF</vt:lpstr>
      <vt:lpstr>PAPERWORK- for both 7th and 8th graders</vt:lpstr>
      <vt:lpstr>PAPERWORK and PHYSICALS</vt:lpstr>
      <vt:lpstr>UNIFORMS</vt:lpstr>
      <vt:lpstr>GAME UNIFORMS</vt:lpstr>
      <vt:lpstr>LOCKERS and LOCKER ROOM</vt:lpstr>
      <vt:lpstr>NON-PARTICIPATION/SITTING OUT</vt:lpstr>
      <vt:lpstr>IN-SEASON SPORTS</vt:lpstr>
      <vt:lpstr>OFF-SEASON</vt:lpstr>
      <vt:lpstr>GAME NIGHTS</vt:lpstr>
      <vt:lpstr>COMPETITION DAYS</vt:lpstr>
      <vt:lpstr>VOLLEYBALL TRYOUTS</vt:lpstr>
      <vt:lpstr>CROSS COUNTRY</vt:lpstr>
      <vt:lpstr>BASKETBALL</vt:lpstr>
      <vt:lpstr>WRESTLING</vt:lpstr>
      <vt:lpstr>TRACK &amp; FIELD</vt:lpstr>
      <vt:lpstr>SOCCER</vt:lpstr>
      <vt:lpstr>SWIM &amp; DIVE</vt:lpstr>
      <vt:lpstr>COMPETITIVE TENNIS Fall and Spring</vt:lpstr>
      <vt:lpstr>FIRST WEEK OF SCHOOL </vt:lpstr>
      <vt:lpstr>AUGUST 15, 2024 FIRST DAY OF TRYOUTS/WORKOUTS</vt:lpstr>
      <vt:lpstr>COMMUNICATION</vt:lpstr>
      <vt:lpstr>IMPORTANT LINKS/COACH EMAILS</vt:lpstr>
      <vt:lpstr>SportsYou APP</vt:lpstr>
      <vt:lpstr>FOLLOW   US</vt:lpstr>
      <vt:lpstr>WE  APPRECIATE 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Lady Hawks Athletics</dc:title>
  <dc:creator>Houston-Jones, Angela</dc:creator>
  <cp:lastModifiedBy>Houston-Jones, Angela</cp:lastModifiedBy>
  <cp:revision>22</cp:revision>
  <dcterms:created xsi:type="dcterms:W3CDTF">2020-08-11T06:12:44Z</dcterms:created>
  <dcterms:modified xsi:type="dcterms:W3CDTF">2024-04-15T14:34:02Z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0x010100D0AECDED9120D94CA5DB0E3E35EF300E</vt:lpwstr>
  </property>
</Properties>
</file>